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9.jpg" ContentType="image/jpg"/>
  <Override PartName="/ppt/media/image71.jpg" ContentType="image/jpg"/>
  <Override PartName="/ppt/media/image72.jpg" ContentType="image/jpg"/>
  <Override PartName="/ppt/media/image73.jpg" ContentType="image/jpg"/>
  <Override PartName="/ppt/media/image74.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52" r:id="rId8"/>
  </p:sldMasterIdLst>
  <p:notesMasterIdLst>
    <p:notesMasterId r:id="rId51"/>
  </p:notesMasterIdLst>
  <p:sldIdLst>
    <p:sldId id="2076137761" r:id="rId9"/>
    <p:sldId id="2076137762" r:id="rId10"/>
    <p:sldId id="2076137763" r:id="rId11"/>
    <p:sldId id="259" r:id="rId12"/>
    <p:sldId id="2076136817" r:id="rId13"/>
    <p:sldId id="1551" r:id="rId14"/>
    <p:sldId id="262" r:id="rId15"/>
    <p:sldId id="263" r:id="rId16"/>
    <p:sldId id="264" r:id="rId17"/>
    <p:sldId id="1761" r:id="rId18"/>
    <p:sldId id="1762" r:id="rId19"/>
    <p:sldId id="1763" r:id="rId20"/>
    <p:sldId id="1780" r:id="rId21"/>
    <p:sldId id="1764" r:id="rId22"/>
    <p:sldId id="1562" r:id="rId23"/>
    <p:sldId id="1563" r:id="rId24"/>
    <p:sldId id="1565" r:id="rId25"/>
    <p:sldId id="2414" r:id="rId26"/>
    <p:sldId id="1566" r:id="rId27"/>
    <p:sldId id="1572" r:id="rId28"/>
    <p:sldId id="1573" r:id="rId29"/>
    <p:sldId id="2415" r:id="rId30"/>
    <p:sldId id="1765" r:id="rId31"/>
    <p:sldId id="1766" r:id="rId32"/>
    <p:sldId id="1767" r:id="rId33"/>
    <p:sldId id="1768" r:id="rId34"/>
    <p:sldId id="1769" r:id="rId35"/>
    <p:sldId id="1770" r:id="rId36"/>
    <p:sldId id="1771" r:id="rId37"/>
    <p:sldId id="1772" r:id="rId38"/>
    <p:sldId id="1773" r:id="rId39"/>
    <p:sldId id="1774" r:id="rId40"/>
    <p:sldId id="2416" r:id="rId41"/>
    <p:sldId id="1775" r:id="rId42"/>
    <p:sldId id="1776" r:id="rId43"/>
    <p:sldId id="1777" r:id="rId44"/>
    <p:sldId id="2417" r:id="rId45"/>
    <p:sldId id="2418" r:id="rId46"/>
    <p:sldId id="2419" r:id="rId47"/>
    <p:sldId id="2420" r:id="rId48"/>
    <p:sldId id="2076137769" r:id="rId49"/>
    <p:sldId id="20761375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FD953EC4-1E32-4891-9C23-743DEAFBEE80}">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F40F951B-A0D3-47D9-BABD-08F7F667D7D3}" type="parTrans" cxnId="{2B784FC9-5933-44F6-B2C7-DB9F568302EE}">
      <dgm:prSet/>
      <dgm:spPr/>
      <dgm:t>
        <a:bodyPr/>
        <a:lstStyle/>
        <a:p>
          <a:endParaRPr lang="en-GB"/>
        </a:p>
      </dgm:t>
    </dgm:pt>
    <dgm:pt modelId="{02EEB7D1-CECD-4D85-97AD-129F4773893D}" type="sibTrans" cxnId="{2B784FC9-5933-44F6-B2C7-DB9F568302EE}">
      <dgm:prSet/>
      <dgm:spPr/>
      <dgm:t>
        <a:bodyPr/>
        <a:lstStyle/>
        <a:p>
          <a:endParaRPr lang="en-GB"/>
        </a:p>
      </dgm:t>
    </dgm:pt>
    <dgm:pt modelId="{C7895AAF-876C-499D-BD8A-8711ED1ED651}">
      <dgm:prSet custT="1"/>
      <dgm:spPr/>
      <dgm:t>
        <a:bodyPr/>
        <a:lstStyle/>
        <a:p>
          <a:pPr>
            <a:lnSpc>
              <a:spcPct val="150000"/>
            </a:lnSpc>
            <a:buFont typeface="Wingdings" panose="05000000000000000000" pitchFamily="2" charset="2"/>
            <a:buChar char="ü"/>
          </a:pPr>
          <a:r>
            <a:rPr lang="en-GB" sz="1100" dirty="0"/>
            <a:t>Converse everywhere</a:t>
          </a:r>
        </a:p>
      </dgm:t>
    </dgm:pt>
    <dgm:pt modelId="{80123705-64FF-400E-866B-2446436AE7BF}" type="parTrans" cxnId="{94809CD6-F5E4-4613-A340-BB1F65F77FFF}">
      <dgm:prSet/>
      <dgm:spPr/>
      <dgm:t>
        <a:bodyPr/>
        <a:lstStyle/>
        <a:p>
          <a:endParaRPr lang="en-GB"/>
        </a:p>
      </dgm:t>
    </dgm:pt>
    <dgm:pt modelId="{1D11CAEB-4BAB-4A20-9001-5C19A5F614EC}" type="sibTrans" cxnId="{94809CD6-F5E4-4613-A340-BB1F65F77FFF}">
      <dgm:prSet/>
      <dgm:spPr/>
      <dgm:t>
        <a:bodyPr/>
        <a:lstStyle/>
        <a:p>
          <a:endParaRPr lang="en-GB"/>
        </a:p>
      </dgm:t>
    </dgm:pt>
    <dgm:pt modelId="{A08DB4C2-CD8F-4B72-B325-02AFE67ED6F5}">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E09A17F-9FBF-4BF8-921F-1B9197B6FC6A}" type="parTrans" cxnId="{10819AEA-F115-4B8D-A757-8BE550382AEE}">
      <dgm:prSet/>
      <dgm:spPr/>
      <dgm:t>
        <a:bodyPr/>
        <a:lstStyle/>
        <a:p>
          <a:endParaRPr lang="en-GB"/>
        </a:p>
      </dgm:t>
    </dgm:pt>
    <dgm:pt modelId="{99400E1C-C400-41EF-BD69-F46F91600CFC}" type="sibTrans" cxnId="{10819AEA-F115-4B8D-A757-8BE550382AEE}">
      <dgm:prSet/>
      <dgm:spPr/>
      <dgm:t>
        <a:bodyPr/>
        <a:lstStyle/>
        <a:p>
          <a:endParaRPr lang="en-GB"/>
        </a:p>
      </dgm:t>
    </dgm:pt>
    <dgm:pt modelId="{4A657727-1E1A-416D-9A0D-941D7F5352D0}">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7196F136-404E-45CB-863D-449C0083F136}" type="parTrans" cxnId="{A29C86E6-9072-4443-BF8F-BE0D4DDA5FC2}">
      <dgm:prSet/>
      <dgm:spPr/>
      <dgm:t>
        <a:bodyPr/>
        <a:lstStyle/>
        <a:p>
          <a:endParaRPr lang="en-GB"/>
        </a:p>
      </dgm:t>
    </dgm:pt>
    <dgm:pt modelId="{36A33091-848B-4C71-AAA7-F326CEE9B27B}" type="sibTrans" cxnId="{A29C86E6-9072-4443-BF8F-BE0D4DDA5FC2}">
      <dgm:prSet/>
      <dgm:spPr/>
      <dgm:t>
        <a:bodyPr/>
        <a:lstStyle/>
        <a:p>
          <a:endParaRPr lang="en-GB"/>
        </a:p>
      </dgm:t>
    </dgm:pt>
    <dgm:pt modelId="{76A0E494-9F07-44E0-A6BA-AE9AB5B683FB}">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580585FD-97B9-43FE-99D3-D2C64B33474F}" type="parTrans" cxnId="{41CC8089-8381-436D-88CE-A3CAEAA8A98F}">
      <dgm:prSet/>
      <dgm:spPr/>
      <dgm:t>
        <a:bodyPr/>
        <a:lstStyle/>
        <a:p>
          <a:endParaRPr lang="en-GB"/>
        </a:p>
      </dgm:t>
    </dgm:pt>
    <dgm:pt modelId="{B037BDF7-87C4-4B97-8223-84920E19B400}" type="sibTrans" cxnId="{41CC8089-8381-436D-88CE-A3CAEAA8A98F}">
      <dgm:prSet/>
      <dgm:spPr/>
      <dgm:t>
        <a:bodyPr/>
        <a:lstStyle/>
        <a:p>
          <a:endParaRPr lang="en-GB"/>
        </a:p>
      </dgm:t>
    </dgm:pt>
    <dgm:pt modelId="{BEF18AB7-1A7A-4845-B32F-605DD3E46DEA}">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1CAD36B7-5B5D-4629-94B9-C5E442393891}" type="parTrans" cxnId="{E38A5A9C-2D85-4F62-B24D-2F11EE46C29E}">
      <dgm:prSet/>
      <dgm:spPr/>
      <dgm:t>
        <a:bodyPr/>
        <a:lstStyle/>
        <a:p>
          <a:endParaRPr lang="en-GB"/>
        </a:p>
      </dgm:t>
    </dgm:pt>
    <dgm:pt modelId="{219B0E0B-30DB-4657-9AA1-75EF450C5AD1}" type="sibTrans" cxnId="{E38A5A9C-2D85-4F62-B24D-2F11EE46C29E}">
      <dgm:prSet/>
      <dgm:spPr/>
      <dgm:t>
        <a:bodyPr/>
        <a:lstStyle/>
        <a:p>
          <a:endParaRPr lang="en-GB"/>
        </a:p>
      </dgm:t>
    </dgm:pt>
    <dgm:pt modelId="{C885D82B-753A-42B1-AB5B-20E0E4CEF624}">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0CF574C-6336-46A4-81A2-C4E604B4DED2}" type="parTrans" cxnId="{A44B3024-C0A7-449C-9699-9AB7A843F234}">
      <dgm:prSet/>
      <dgm:spPr/>
      <dgm:t>
        <a:bodyPr/>
        <a:lstStyle/>
        <a:p>
          <a:endParaRPr lang="en-GB"/>
        </a:p>
      </dgm:t>
    </dgm:pt>
    <dgm:pt modelId="{1AC1E882-74BC-4CE5-9397-AA7D8AFFD64A}" type="sibTrans" cxnId="{A44B3024-C0A7-449C-9699-9AB7A843F234}">
      <dgm:prSet/>
      <dgm:spPr/>
      <dgm:t>
        <a:bodyPr/>
        <a:lstStyle/>
        <a:p>
          <a:endParaRPr lang="en-GB"/>
        </a:p>
      </dgm:t>
    </dgm:pt>
    <dgm:pt modelId="{A5BAC397-D731-443E-8C45-2E5E2F0B386E}">
      <dgm:prSet custT="1"/>
      <dgm:spPr/>
      <dgm:t>
        <a:bodyPr/>
        <a:lstStyle/>
        <a:p>
          <a:pPr>
            <a:lnSpc>
              <a:spcPct val="150000"/>
            </a:lnSpc>
            <a:buFont typeface="Wingdings" panose="05000000000000000000" pitchFamily="2" charset="2"/>
            <a:buChar char="ü"/>
          </a:pPr>
          <a:r>
            <a:rPr lang="en-GB" sz="1100" dirty="0"/>
            <a:t>Demo</a:t>
          </a:r>
        </a:p>
      </dgm:t>
    </dgm:pt>
    <dgm:pt modelId="{CA0DC661-7A72-46F0-9CC0-1AF6BA7F9A65}" type="parTrans" cxnId="{ED141988-B760-410C-AF03-AAF52105B267}">
      <dgm:prSet/>
      <dgm:spPr/>
      <dgm:t>
        <a:bodyPr/>
        <a:lstStyle/>
        <a:p>
          <a:endParaRPr lang="en-GB"/>
        </a:p>
      </dgm:t>
    </dgm:pt>
    <dgm:pt modelId="{5E27A52A-1096-4C30-9EA6-DB6614399396}" type="sibTrans" cxnId="{ED141988-B760-410C-AF03-AAF52105B2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0D26B503-4A3E-461F-BB2F-F3D6B7EE9CDA}" type="presOf" srcId="{C885D82B-753A-42B1-AB5B-20E0E4CEF624}" destId="{6BCC47BA-0C21-4EC9-8F7B-D9BCA5C8EC21}" srcOrd="0" destOrd="7"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FC647618-7D2C-4B50-9334-BEDD286985CA}" type="presOf" srcId="{4A657727-1E1A-416D-9A0D-941D7F5352D0}" destId="{6BCC47BA-0C21-4EC9-8F7B-D9BCA5C8EC21}" srcOrd="0" destOrd="4" presId="urn:microsoft.com/office/officeart/2005/8/layout/hList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A44B3024-C0A7-449C-9699-9AB7A843F234}" srcId="{DF86A6E5-580E-4F2A-B223-B458E5A97CE4}" destId="{C885D82B-753A-42B1-AB5B-20E0E4CEF624}" srcOrd="7" destOrd="0" parTransId="{50CF574C-6336-46A4-81A2-C4E604B4DED2}" sibTransId="{1AC1E882-74BC-4CE5-9397-AA7D8AFFD64A}"/>
    <dgm:cxn modelId="{6C7BE824-E16B-4B44-B306-7E52ECCF3F33}" type="presOf" srcId="{A08DB4C2-CD8F-4B72-B325-02AFE67ED6F5}" destId="{6BCC47BA-0C21-4EC9-8F7B-D9BCA5C8EC21}" srcOrd="0" destOrd="3"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EACB3761-CC2A-4E61-8C1A-CD7D77C56037}" type="presOf" srcId="{76A0E494-9F07-44E0-A6BA-AE9AB5B683FB}" destId="{6BCC47BA-0C21-4EC9-8F7B-D9BCA5C8EC21}"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ED141988-B760-410C-AF03-AAF52105B267}" srcId="{DF86A6E5-580E-4F2A-B223-B458E5A97CE4}" destId="{A5BAC397-D731-443E-8C45-2E5E2F0B386E}" srcOrd="8" destOrd="0" parTransId="{CA0DC661-7A72-46F0-9CC0-1AF6BA7F9A65}" sibTransId="{5E27A52A-1096-4C30-9EA6-DB6614399396}"/>
    <dgm:cxn modelId="{3790F588-BD57-4CCE-B91D-33379F88B9D6}" type="presOf" srcId="{F44527D1-3623-4718-A5C7-590A95354660}" destId="{CD66AAD5-A74B-4989-8AD5-348B79FA87C7}" srcOrd="0" destOrd="0" presId="urn:microsoft.com/office/officeart/2005/8/layout/hList1"/>
    <dgm:cxn modelId="{41CC8089-8381-436D-88CE-A3CAEAA8A98F}" srcId="{DF86A6E5-580E-4F2A-B223-B458E5A97CE4}" destId="{76A0E494-9F07-44E0-A6BA-AE9AB5B683FB}" srcOrd="5" destOrd="0" parTransId="{580585FD-97B9-43FE-99D3-D2C64B33474F}" sibTransId="{B037BDF7-87C4-4B97-8223-84920E19B400}"/>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3E70E99A-BE09-45C3-AD36-E420671D3131}" type="presOf" srcId="{A5BAC397-D731-443E-8C45-2E5E2F0B386E}" destId="{6BCC47BA-0C21-4EC9-8F7B-D9BCA5C8EC21}" srcOrd="0" destOrd="8" presId="urn:microsoft.com/office/officeart/2005/8/layout/hList1"/>
    <dgm:cxn modelId="{E38A5A9C-2D85-4F62-B24D-2F11EE46C29E}" srcId="{DF86A6E5-580E-4F2A-B223-B458E5A97CE4}" destId="{BEF18AB7-1A7A-4845-B32F-605DD3E46DEA}" srcOrd="6" destOrd="0" parTransId="{1CAD36B7-5B5D-4629-94B9-C5E442393891}" sibTransId="{219B0E0B-30DB-4657-9AA1-75EF450C5AD1}"/>
    <dgm:cxn modelId="{B02407A0-243F-4814-B256-E94B920E5D0D}" type="presOf" srcId="{C7895AAF-876C-499D-BD8A-8711ED1ED651}" destId="{6BCC47BA-0C21-4EC9-8F7B-D9BCA5C8EC21}"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DEB426C8-5FF6-4972-B6FF-27945E9CF42F}" type="presOf" srcId="{BEF18AB7-1A7A-4845-B32F-605DD3E46DEA}" destId="{6BCC47BA-0C21-4EC9-8F7B-D9BCA5C8EC21}" srcOrd="0" destOrd="6" presId="urn:microsoft.com/office/officeart/2005/8/layout/hList1"/>
    <dgm:cxn modelId="{2B784FC9-5933-44F6-B2C7-DB9F568302EE}" srcId="{DF86A6E5-580E-4F2A-B223-B458E5A97CE4}" destId="{FD953EC4-1E32-4891-9C23-743DEAFBEE80}" srcOrd="1" destOrd="0" parTransId="{F40F951B-A0D3-47D9-BABD-08F7F667D7D3}" sibTransId="{02EEB7D1-CECD-4D85-97AD-129F4773893D}"/>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94809CD6-F5E4-4613-A340-BB1F65F77FFF}" srcId="{DF86A6E5-580E-4F2A-B223-B458E5A97CE4}" destId="{C7895AAF-876C-499D-BD8A-8711ED1ED651}" srcOrd="2" destOrd="0" parTransId="{80123705-64FF-400E-866B-2446436AE7BF}" sibTransId="{1D11CAEB-4BAB-4A20-9001-5C19A5F614EC}"/>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A29C86E6-9072-4443-BF8F-BE0D4DDA5FC2}" srcId="{DF86A6E5-580E-4F2A-B223-B458E5A97CE4}" destId="{4A657727-1E1A-416D-9A0D-941D7F5352D0}" srcOrd="4" destOrd="0" parTransId="{7196F136-404E-45CB-863D-449C0083F136}" sibTransId="{36A33091-848B-4C71-AAA7-F326CEE9B27B}"/>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0819AEA-F115-4B8D-A757-8BE550382AEE}" srcId="{DF86A6E5-580E-4F2A-B223-B458E5A97CE4}" destId="{A08DB4C2-CD8F-4B72-B325-02AFE67ED6F5}" srcOrd="3" destOrd="0" parTransId="{9E09A17F-9FBF-4BF8-921F-1B9197B6FC6A}" sibTransId="{99400E1C-C400-41EF-BD69-F46F91600CFC}"/>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C5D448EC-846B-4718-8A06-0DA5063EE279}" type="presOf" srcId="{FD953EC4-1E32-4891-9C23-743DEAFBEE80}" destId="{6BCC47BA-0C21-4EC9-8F7B-D9BCA5C8EC21}" srcOrd="0" destOrd="1"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PowerApps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PowerApps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2/18/2020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5953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37189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04502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51083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6271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68086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361568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9346078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9749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33105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000685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431323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88195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363900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018024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01691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34135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428520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51203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19114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38967468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9524127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659744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5379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124033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9672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6.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image" Target="../media/image37.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4.xml"/><Relationship Id="rId7" Type="http://schemas.openxmlformats.org/officeDocument/2006/relationships/theme" Target="../theme/theme7.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53536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5400072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59.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8.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58.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8.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8.xml"/><Relationship Id="rId5" Type="http://schemas.openxmlformats.org/officeDocument/2006/relationships/image" Target="../media/image89.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8.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8.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8.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8.xml"/><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8.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15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52.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71.jpg"/><Relationship Id="rId1" Type="http://schemas.openxmlformats.org/officeDocument/2006/relationships/slideLayout" Target="../slideLayouts/slideLayout153.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fontScale="70000" lnSpcReduction="2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fontScale="77500" lnSpcReduction="2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74696777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A4DB1D0A-13FF-4BB1-B6E6-A248849CF9A9}"/>
              </a:ext>
            </a:extLst>
          </p:cNvPr>
          <p:cNvGraphicFramePr>
            <a:graphicFrameLocks/>
          </p:cNvGraphicFramePr>
          <p:nvPr>
            <p:extLst>
              <p:ext uri="{D42A27DB-BD31-4B8C-83A1-F6EECF244321}">
                <p14:modId xmlns:p14="http://schemas.microsoft.com/office/powerpoint/2010/main" val="145100586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4: Power Packed Day with Power Automate</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32008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defRPr/>
            </a:pPr>
            <a:endParaRPr lang="en-US" sz="3600" b="1" dirty="0">
              <a:solidFill>
                <a:srgbClr val="7030A0"/>
              </a:solidFill>
            </a:endParaRPr>
          </a:p>
          <a:p>
            <a:pPr marL="571500" lvl="0" indent="-571500">
              <a:buFont typeface="Wingdings" panose="05000000000000000000" pitchFamily="2" charset="2"/>
              <a:buChar char="ü"/>
              <a:defRPr/>
            </a:pPr>
            <a:r>
              <a:rPr lang="en-US" sz="2800" b="1" dirty="0">
                <a:solidFill>
                  <a:srgbClr val="7030A0"/>
                </a:solidFill>
              </a:rPr>
              <a:t>Save Office 365 email attachments to OneDrive for Business</a:t>
            </a:r>
          </a:p>
          <a:p>
            <a:pPr marL="571500" lvl="0" indent="-571500">
              <a:buFont typeface="Wingdings" panose="05000000000000000000" pitchFamily="2" charset="2"/>
              <a:buChar char="ü"/>
              <a:defRPr/>
            </a:pPr>
            <a:r>
              <a:rPr lang="en-US" sz="2800" b="1" dirty="0">
                <a:solidFill>
                  <a:srgbClr val="7030A0"/>
                </a:solidFill>
              </a:rPr>
              <a:t>Build an approval request using Power Automate</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flow</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types and expression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Working with Arrays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Control flow and action settings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Save Office 365 email attachments to OneDrive for Business</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Build an approval request using Power Automate</a:t>
            </a: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2319</Words>
  <Application>Microsoft Office PowerPoint</Application>
  <PresentationFormat>Widescreen</PresentationFormat>
  <Paragraphs>456</Paragraphs>
  <Slides>42</Slides>
  <Notes>17</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2_Office Theme</vt:lpstr>
      <vt:lpstr>1_Office Theme</vt:lpstr>
      <vt:lpstr>PowerPoint Presentation</vt:lpstr>
      <vt:lpstr>Course Overview</vt:lpstr>
      <vt:lpstr>Continue…</vt:lpstr>
      <vt:lpstr>PowerPoint Presentation</vt:lpstr>
      <vt:lpstr>Agenda</vt:lpstr>
      <vt:lpstr>Introduction</vt:lpstr>
      <vt:lpstr>What is Power Automate?</vt:lpstr>
      <vt:lpstr>PowerPoint Presentation</vt:lpstr>
      <vt:lpstr>Build your own flows in an easy to use visual designer</vt:lpstr>
      <vt:lpstr>Types of Flows</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89</cp:revision>
  <dcterms:created xsi:type="dcterms:W3CDTF">2020-02-12T12:44:10Z</dcterms:created>
  <dcterms:modified xsi:type="dcterms:W3CDTF">2020-02-18T13:25:27Z</dcterms:modified>
</cp:coreProperties>
</file>